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4"/>
  </p:notesMasterIdLst>
  <p:sldIdLst>
    <p:sldId id="265" r:id="rId3"/>
    <p:sldId id="271" r:id="rId4"/>
    <p:sldId id="266" r:id="rId5"/>
    <p:sldId id="269" r:id="rId6"/>
    <p:sldId id="270" r:id="rId7"/>
    <p:sldId id="276" r:id="rId8"/>
    <p:sldId id="273" r:id="rId9"/>
    <p:sldId id="277" r:id="rId10"/>
    <p:sldId id="274" r:id="rId11"/>
    <p:sldId id="275"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FCFCFC"/>
    <a:srgbClr val="08ABD5"/>
    <a:srgbClr val="F6F6F7"/>
    <a:srgbClr val="E6E6E6"/>
    <a:srgbClr val="FAFAFA"/>
    <a:srgbClr val="F9F9F9"/>
    <a:srgbClr val="F2F2F2"/>
    <a:srgbClr val="D7D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4660"/>
  </p:normalViewPr>
  <p:slideViewPr>
    <p:cSldViewPr snapToGrid="0">
      <p:cViewPr varScale="1">
        <p:scale>
          <a:sx n="99" d="100"/>
          <a:sy n="99" d="100"/>
        </p:scale>
        <p:origin x="132" y="54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www.webgenie.com/WebGoogleEarth/"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hyperlink" Target="https://github.com/asivapra/gsky/blob/master/GSKY_Clients/GoogleEarth/WebGoogleEarth/google_earth.cgi" TargetMode="Externa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webgenie.com/WebGoogleEarth/"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webgenie.com/WebGoogleEarth/" TargetMode="Externa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earth.google.com/web/" TargetMode="Externa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hyperlink" Target="https://earth.google.com/web/" TargetMode="External"/><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2.xml"/><Relationship Id="rId16" Type="http://schemas.openxmlformats.org/officeDocument/2006/relationships/image" Target="../media/image35.png"/><Relationship Id="rId1" Type="http://schemas.openxmlformats.org/officeDocument/2006/relationships/tags" Target="../tags/tag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hyperlink" Target="http://epsg.io/map#srs=4326&amp;x=25.839844&amp;y=20.138470&amp;z=3&amp;layer=streets" TargetMode="External"/><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This is a GSKY client to adapt Google Earth Web</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938719"/>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The web app described here is a wrapper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make GSKY Web Map Service possible.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While the heavy lifting is done by Google Earth, 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0300"/>
    </mc:Choice>
    <mc:Fallback xmlns="">
      <p:transition spd="slow" advTm="103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mc:AlternateContent xmlns:mc="http://schemas.openxmlformats.org/markup-compatibility/2006" xmlns:p14="http://schemas.microsoft.com/office/powerpoint/2010/main">
    <mc:Choice Requires="p14">
      <p:transition spd="slow" p14:dur="2000" advTm="33308"/>
    </mc:Choice>
    <mc:Fallback xmlns="">
      <p:transition spd="slow" advTm="33308"/>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version. While it has many newer features than in GE, it lacks many that are in GE. Of these, the main item that is missing is a WMS facility. Unlike GE which can take a WMS server URL (e.g. GSKY server) and display the layers, GEWeb lacks this feature and relies on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59202"/>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Actually, it is browser-dependent, and currently works only in Google Chrome. </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698057"/>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as yet discovered way to add this by us. Hence, only the latest time slice is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in turn can take a ‘TIME=‘ parameter. In order to generate the KML one needs to know the Lat/Lon coordinates of the region as well as other GSKY details. Then,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D7AC70E-DABA-46E4-B1BB-FF17CD5CFADD}"/>
              </a:ext>
            </a:extLst>
          </p:cNvPr>
          <p:cNvGrpSpPr/>
          <p:nvPr/>
        </p:nvGrpSpPr>
        <p:grpSpPr>
          <a:xfrm>
            <a:off x="6797300" y="1061357"/>
            <a:ext cx="3946900" cy="2859932"/>
            <a:chOff x="6797300" y="1061357"/>
            <a:chExt cx="3946900" cy="2859932"/>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46284" y="1061357"/>
              <a:ext cx="3897916" cy="2859932"/>
            </a:xfrm>
            <a:prstGeom prst="rect">
              <a:avLst/>
            </a:prstGeom>
          </p:spPr>
        </p:pic>
        <p:sp>
          <p:nvSpPr>
            <p:cNvPr id="12" name="TextBox 11">
              <a:extLst>
                <a:ext uri="{FF2B5EF4-FFF2-40B4-BE49-F238E27FC236}">
                  <a16:creationId xmlns:a16="http://schemas.microsoft.com/office/drawing/2014/main" id="{C4837BC1-A9A0-478B-AAFA-D86F0427ED68}"/>
                </a:ext>
              </a:extLst>
            </p:cNvPr>
            <p:cNvSpPr txBox="1"/>
            <p:nvPr/>
          </p:nvSpPr>
          <p:spPr>
            <a:xfrm>
              <a:off x="6797300" y="3600450"/>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97300" y="3983654"/>
            <a:ext cx="3946900" cy="2270749"/>
            <a:chOff x="6797300" y="3983654"/>
            <a:chExt cx="3946900" cy="2270749"/>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6"/>
            <a:stretch>
              <a:fillRect/>
            </a:stretch>
          </p:blipFill>
          <p:spPr>
            <a:xfrm>
              <a:off x="6846284" y="3983654"/>
              <a:ext cx="3897916" cy="2270749"/>
            </a:xfrm>
            <a:prstGeom prst="rect">
              <a:avLst/>
            </a:prstGeom>
          </p:spPr>
        </p:pic>
        <p:sp>
          <p:nvSpPr>
            <p:cNvPr id="14" name="TextBox 13">
              <a:extLst>
                <a:ext uri="{FF2B5EF4-FFF2-40B4-BE49-F238E27FC236}">
                  <a16:creationId xmlns:a16="http://schemas.microsoft.com/office/drawing/2014/main" id="{C1BA6E2B-8553-46D6-8077-3CED3C8E4B72}"/>
                </a:ext>
              </a:extLst>
            </p:cNvPr>
            <p:cNvSpPr txBox="1"/>
            <p:nvPr/>
          </p:nvSpPr>
          <p:spPr>
            <a:xfrm>
              <a:off x="6797300" y="5919107"/>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Pro</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4" y="5228590"/>
            <a:ext cx="576398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It will continue to show the same image resized to suit.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mc:AlternateContent xmlns:mc="http://schemas.openxmlformats.org/markup-compatibility/2006" xmlns:p14="http://schemas.microsoft.com/office/powerpoint/2010/main">
    <mc:Choice Requires="p14">
      <p:transition spd="slow" p14:dur="2000" advTm="30826"/>
    </mc:Choice>
    <mc:Fallback xmlns="">
      <p:transition spd="slow" advTm="308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38993"/>
    </mc:Choice>
    <mc:Fallback xmlns="">
      <p:transition spd="slow" advTm="389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based on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Let the user 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change the Lat/Lon coordinates, if known.</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Ajax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grpSp>
        <p:nvGrpSpPr>
          <p:cNvPr id="8" name="Group 7">
            <a:extLst>
              <a:ext uri="{FF2B5EF4-FFF2-40B4-BE49-F238E27FC236}">
                <a16:creationId xmlns:a16="http://schemas.microsoft.com/office/drawing/2014/main" id="{BE697D57-1A9C-427E-BB59-2DFBA6331A8D}"/>
              </a:ext>
            </a:extLst>
          </p:cNvPr>
          <p:cNvGrpSpPr/>
          <p:nvPr/>
        </p:nvGrpSpPr>
        <p:grpSpPr>
          <a:xfrm>
            <a:off x="5306786" y="1045035"/>
            <a:ext cx="5020126" cy="1820569"/>
            <a:chOff x="5306786" y="1240971"/>
            <a:chExt cx="5020126" cy="1820569"/>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1240971"/>
              <a:ext cx="2767694" cy="246221"/>
            </a:xfrm>
            <a:prstGeom prst="rect">
              <a:avLst/>
            </a:prstGeom>
            <a:noFill/>
            <a:ln w="3175">
              <a:noFill/>
            </a:ln>
          </p:spPr>
          <p:txBody>
            <a:bodyPr wrap="square" rtlCol="0">
              <a:spAutoFit/>
            </a:bodyPr>
            <a:lstStyle/>
            <a:p>
              <a:pPr algn="just"/>
              <a:r>
                <a:rPr lang="en-AU" sz="1000">
                  <a:hlinkClick r:id="rId3"/>
                </a:rPr>
                <a:t>http://www.webgenie.com/WebGoogleEarth/</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9E9AC6F-E177-4AED-AEB2-86F57F4148E7}"/>
                </a:ext>
              </a:extLst>
            </p:cNvPr>
            <p:cNvPicPr>
              <a:picLocks noChangeAspect="1"/>
            </p:cNvPicPr>
            <p:nvPr/>
          </p:nvPicPr>
          <p:blipFill>
            <a:blip r:embed="rId4"/>
            <a:stretch>
              <a:fillRect/>
            </a:stretch>
          </p:blipFill>
          <p:spPr>
            <a:xfrm>
              <a:off x="5395648" y="1441026"/>
              <a:ext cx="4931264" cy="628361"/>
            </a:xfrm>
            <a:prstGeom prst="rect">
              <a:avLst/>
            </a:prstGeom>
            <a:ln w="3175">
              <a:solidFill>
                <a:schemeClr val="tx1"/>
              </a:solidFill>
            </a:ln>
          </p:spPr>
        </p:pic>
        <p:pic>
          <p:nvPicPr>
            <p:cNvPr id="6" name="Picture 5">
              <a:extLst>
                <a:ext uri="{FF2B5EF4-FFF2-40B4-BE49-F238E27FC236}">
                  <a16:creationId xmlns:a16="http://schemas.microsoft.com/office/drawing/2014/main" id="{12C6C207-ACC7-49D6-A89E-77AE1EE65F0C}"/>
                </a:ext>
              </a:extLst>
            </p:cNvPr>
            <p:cNvPicPr>
              <a:picLocks noChangeAspect="1"/>
            </p:cNvPicPr>
            <p:nvPr/>
          </p:nvPicPr>
          <p:blipFill>
            <a:blip r:embed="rId5"/>
            <a:stretch>
              <a:fillRect/>
            </a:stretch>
          </p:blipFill>
          <p:spPr>
            <a:xfrm>
              <a:off x="5395648" y="2133491"/>
              <a:ext cx="3438109" cy="928049"/>
            </a:xfrm>
            <a:prstGeom prst="rect">
              <a:avLst/>
            </a:prstGeom>
            <a:ln w="3175">
              <a:solidFill>
                <a:schemeClr val="tx1"/>
              </a:solidFill>
            </a:ln>
          </p:spPr>
        </p:pic>
      </p:grpSp>
      <p:sp>
        <p:nvSpPr>
          <p:cNvPr id="16" name="TextBox 15">
            <a:extLst>
              <a:ext uri="{FF2B5EF4-FFF2-40B4-BE49-F238E27FC236}">
                <a16:creationId xmlns:a16="http://schemas.microsoft.com/office/drawing/2014/main" id="{60B322A8-9F45-4998-966F-FE556348AD69}"/>
              </a:ext>
            </a:extLst>
          </p:cNvPr>
          <p:cNvSpPr txBox="1"/>
          <p:nvPr/>
        </p:nvSpPr>
        <p:spPr>
          <a:xfrm>
            <a:off x="367393" y="4560850"/>
            <a:ext cx="4825093" cy="600164"/>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My Places | Import KML File</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Details are in the User Guide (Slide 5)</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95648" y="2993307"/>
            <a:ext cx="4825093" cy="161582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 details: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source code for </a:t>
            </a:r>
            <a:r>
              <a:rPr lang="en-AU" sz="1100">
                <a:hlinkClick r:id="rId3"/>
              </a:rPr>
              <a:t>http://www.webgenie.com/WebGoogleEarth/</a:t>
            </a:r>
            <a:endParaRPr lang="en-AU" sz="1100"/>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times.js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all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6"/>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95648" y="4727907"/>
            <a:ext cx="6680691" cy="136960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Due to the unavailability of a web server on the VMs, the web app and all its associated files are hosted on my personal webserver. This will be moved to an NCI server as soon as a publicly facing webserver can be installed.</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have been hard coded in the page. This includes Australia as a whole and each state separately, USA and three sections (West, Centre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a larger region (e.g. whole of N. America) the GSKY server will send a “Zoom in to View” message instead if the layers. Unlike in a WMS service, zooming in will not display anything other than the same message.</a:t>
            </a:r>
          </a:p>
        </p:txBody>
      </p:sp>
    </p:spTree>
    <p:custDataLst>
      <p:tags r:id="rId1"/>
    </p:custDataLst>
    <p:extLst>
      <p:ext uri="{BB962C8B-B14F-4D97-AF65-F5344CB8AC3E}">
        <p14:creationId xmlns:p14="http://schemas.microsoft.com/office/powerpoint/2010/main" val="2244974587"/>
      </p:ext>
    </p:extLst>
  </p:cSld>
  <p:clrMapOvr>
    <a:masterClrMapping/>
  </p:clrMapOvr>
  <mc:AlternateContent xmlns:mc="http://schemas.openxmlformats.org/markup-compatibility/2006" xmlns:p14="http://schemas.microsoft.com/office/powerpoint/2010/main">
    <mc:Choice Requires="p14">
      <p:transition spd="slow" p14:dur="2000" advTm="72082"/>
    </mc:Choice>
    <mc:Fallback xmlns="">
      <p:transition spd="slow" advTm="72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446550"/>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under your HTTP root directory.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accessed at: </a:t>
            </a:r>
            <a:r>
              <a:rPr lang="en-AU" sz="1100">
                <a:hlinkClick r:id="rId4"/>
              </a:rPr>
              <a:t>http://www.webgenie.com/WebGoogleEarth/</a:t>
            </a:r>
            <a:endParaRPr lang="en-AU"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mc:AlternateContent xmlns:mc="http://schemas.openxmlformats.org/markup-compatibility/2006" xmlns:p14="http://schemas.microsoft.com/office/powerpoint/2010/main">
    <mc:Choice Requires="p14">
      <p:transition spd="slow" p14:dur="2000" advTm="34309"/>
    </mc:Choice>
    <mc:Fallback xmlns="">
      <p:transition spd="slow" advTm="343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Web App: </a:t>
            </a:r>
            <a:r>
              <a:rPr lang="en-AU" sz="1100">
                <a:hlinkClick r:id="rId3"/>
              </a:rPr>
              <a:t>http://www.webgenie.com/WebGoogleEarth/</a:t>
            </a:r>
            <a:endParaRPr lang="en-AU" sz="1100"/>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02F1BA5-D217-4C57-BAA3-40283755B886}"/>
              </a:ext>
            </a:extLst>
          </p:cNvPr>
          <p:cNvPicPr>
            <a:picLocks noChangeAspect="1"/>
          </p:cNvPicPr>
          <p:nvPr/>
        </p:nvPicPr>
        <p:blipFill>
          <a:blip r:embed="rId4"/>
          <a:stretch>
            <a:fillRect/>
          </a:stretch>
        </p:blipFill>
        <p:spPr>
          <a:xfrm>
            <a:off x="856937" y="1761313"/>
            <a:ext cx="8380952" cy="1094273"/>
          </a:xfrm>
          <a:prstGeom prst="rect">
            <a:avLst/>
          </a:prstGeom>
          <a:ln w="3175">
            <a:solidFill>
              <a:schemeClr val="tx1"/>
            </a:solidFill>
          </a:ln>
        </p:spPr>
      </p:pic>
      <p:pic>
        <p:nvPicPr>
          <p:cNvPr id="14" name="Picture 13">
            <a:extLst>
              <a:ext uri="{FF2B5EF4-FFF2-40B4-BE49-F238E27FC236}">
                <a16:creationId xmlns:a16="http://schemas.microsoft.com/office/drawing/2014/main" id="{46110DCF-B592-42A3-804F-2B86BDEB75C0}"/>
              </a:ext>
            </a:extLst>
          </p:cNvPr>
          <p:cNvPicPr>
            <a:picLocks noChangeAspect="1"/>
          </p:cNvPicPr>
          <p:nvPr/>
        </p:nvPicPr>
        <p:blipFill>
          <a:blip r:embed="rId5"/>
          <a:stretch>
            <a:fillRect/>
          </a:stretch>
        </p:blipFill>
        <p:spPr>
          <a:xfrm>
            <a:off x="873578" y="3029672"/>
            <a:ext cx="8342857" cy="1533333"/>
          </a:xfrm>
          <a:prstGeom prst="rect">
            <a:avLst/>
          </a:prstGeom>
          <a:ln w="3175">
            <a:solidFill>
              <a:schemeClr val="tx1"/>
            </a:solidFill>
          </a:ln>
        </p:spPr>
      </p:pic>
      <p:sp>
        <p:nvSpPr>
          <p:cNvPr id="16" name="Rectangle 15">
            <a:extLst>
              <a:ext uri="{FF2B5EF4-FFF2-40B4-BE49-F238E27FC236}">
                <a16:creationId xmlns:a16="http://schemas.microsoft.com/office/drawing/2014/main" id="{B4E9F9B5-492A-4E86-8341-0A8612210E2E}"/>
              </a:ext>
            </a:extLst>
          </p:cNvPr>
          <p:cNvSpPr/>
          <p:nvPr/>
        </p:nvSpPr>
        <p:spPr>
          <a:xfrm>
            <a:off x="4629150" y="3115518"/>
            <a:ext cx="2880000" cy="202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95453EC4-A169-4A3F-9A98-C839DCE832CE}"/>
              </a:ext>
            </a:extLst>
          </p:cNvPr>
          <p:cNvPicPr>
            <a:picLocks noChangeAspect="1"/>
          </p:cNvPicPr>
          <p:nvPr/>
        </p:nvPicPr>
        <p:blipFill>
          <a:blip r:embed="rId6"/>
          <a:stretch>
            <a:fillRect/>
          </a:stretch>
        </p:blipFill>
        <p:spPr>
          <a:xfrm>
            <a:off x="856937" y="3004807"/>
            <a:ext cx="8380952" cy="1857143"/>
          </a:xfrm>
          <a:prstGeom prst="rect">
            <a:avLst/>
          </a:prstGeom>
          <a:ln w="3175">
            <a:solidFill>
              <a:schemeClr val="tx1"/>
            </a:solidFill>
          </a:ln>
        </p:spPr>
      </p:pic>
      <p:sp>
        <p:nvSpPr>
          <p:cNvPr id="35" name="Rectangle 34">
            <a:extLst>
              <a:ext uri="{FF2B5EF4-FFF2-40B4-BE49-F238E27FC236}">
                <a16:creationId xmlns:a16="http://schemas.microsoft.com/office/drawing/2014/main" id="{A792B285-784B-466C-B2B5-DD4A069B76E0}"/>
              </a:ext>
            </a:extLst>
          </p:cNvPr>
          <p:cNvSpPr/>
          <p:nvPr/>
        </p:nvSpPr>
        <p:spPr>
          <a:xfrm>
            <a:off x="4620986" y="3344363"/>
            <a:ext cx="2880000" cy="201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B8D8F2E3-CB40-4272-AABF-DDA7E198A455}"/>
              </a:ext>
            </a:extLst>
          </p:cNvPr>
          <p:cNvPicPr>
            <a:picLocks noChangeAspect="1"/>
          </p:cNvPicPr>
          <p:nvPr/>
        </p:nvPicPr>
        <p:blipFill>
          <a:blip r:embed="rId7"/>
          <a:stretch>
            <a:fillRect/>
          </a:stretch>
        </p:blipFill>
        <p:spPr>
          <a:xfrm>
            <a:off x="856937" y="3004807"/>
            <a:ext cx="8380952" cy="1857143"/>
          </a:xfrm>
          <a:prstGeom prst="rect">
            <a:avLst/>
          </a:prstGeom>
          <a:ln w="3175">
            <a:solidFill>
              <a:schemeClr val="tx1"/>
            </a:solidFill>
          </a:ln>
        </p:spPr>
      </p:pic>
      <p:sp>
        <p:nvSpPr>
          <p:cNvPr id="38" name="Rectangle 37">
            <a:extLst>
              <a:ext uri="{FF2B5EF4-FFF2-40B4-BE49-F238E27FC236}">
                <a16:creationId xmlns:a16="http://schemas.microsoft.com/office/drawing/2014/main" id="{AED84FD4-00A3-48D0-8736-30B4022CA0B0}"/>
              </a:ext>
            </a:extLst>
          </p:cNvPr>
          <p:cNvSpPr/>
          <p:nvPr/>
        </p:nvSpPr>
        <p:spPr>
          <a:xfrm>
            <a:off x="4620986" y="3961997"/>
            <a:ext cx="1118507" cy="572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5AAE2164-02C0-4AEF-B94A-2E70D28264E0}"/>
              </a:ext>
            </a:extLst>
          </p:cNvPr>
          <p:cNvPicPr>
            <a:picLocks noChangeAspect="1"/>
          </p:cNvPicPr>
          <p:nvPr/>
        </p:nvPicPr>
        <p:blipFill>
          <a:blip r:embed="rId8"/>
          <a:stretch>
            <a:fillRect/>
          </a:stretch>
        </p:blipFill>
        <p:spPr>
          <a:xfrm>
            <a:off x="856937" y="3004807"/>
            <a:ext cx="8380952" cy="1857143"/>
          </a:xfrm>
          <a:prstGeom prst="rect">
            <a:avLst/>
          </a:prstGeom>
          <a:ln w="3175">
            <a:solidFill>
              <a:schemeClr val="tx1"/>
            </a:solidFill>
          </a:ln>
        </p:spPr>
      </p:pic>
      <p:sp>
        <p:nvSpPr>
          <p:cNvPr id="41" name="Rectangle 40">
            <a:extLst>
              <a:ext uri="{FF2B5EF4-FFF2-40B4-BE49-F238E27FC236}">
                <a16:creationId xmlns:a16="http://schemas.microsoft.com/office/drawing/2014/main" id="{289C3B34-39B8-4D32-904E-E0DA5185C660}"/>
              </a:ext>
            </a:extLst>
          </p:cNvPr>
          <p:cNvSpPr/>
          <p:nvPr/>
        </p:nvSpPr>
        <p:spPr>
          <a:xfrm>
            <a:off x="2457450" y="4579333"/>
            <a:ext cx="889907" cy="229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1024706C-EEDA-4558-9595-33260C9668FF}"/>
              </a:ext>
            </a:extLst>
          </p:cNvPr>
          <p:cNvPicPr>
            <a:picLocks noChangeAspect="1"/>
          </p:cNvPicPr>
          <p:nvPr/>
        </p:nvPicPr>
        <p:blipFill>
          <a:blip r:embed="rId9"/>
          <a:stretch>
            <a:fillRect/>
          </a:stretch>
        </p:blipFill>
        <p:spPr>
          <a:xfrm>
            <a:off x="856937" y="3004807"/>
            <a:ext cx="8380952" cy="1857143"/>
          </a:xfrm>
          <a:prstGeom prst="rect">
            <a:avLst/>
          </a:prstGeom>
          <a:ln w="3175">
            <a:solidFill>
              <a:schemeClr val="tx1"/>
            </a:solidFill>
          </a:ln>
        </p:spPr>
      </p:pic>
      <p:sp>
        <p:nvSpPr>
          <p:cNvPr id="62" name="Rectangle 61">
            <a:extLst>
              <a:ext uri="{FF2B5EF4-FFF2-40B4-BE49-F238E27FC236}">
                <a16:creationId xmlns:a16="http://schemas.microsoft.com/office/drawing/2014/main" id="{9D56005F-536D-4FD2-B954-71D39969FDB2}"/>
              </a:ext>
            </a:extLst>
          </p:cNvPr>
          <p:cNvSpPr/>
          <p:nvPr/>
        </p:nvSpPr>
        <p:spPr>
          <a:xfrm>
            <a:off x="3486150" y="4702629"/>
            <a:ext cx="2375807" cy="1593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10"/>
          <a:stretch>
            <a:fillRect/>
          </a:stretch>
        </p:blipFill>
        <p:spPr>
          <a:xfrm>
            <a:off x="856937" y="4927660"/>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4816928" y="5478235"/>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Tree>
    <p:custDataLst>
      <p:tags r:id="rId1"/>
    </p:custDataLst>
    <p:extLst>
      <p:ext uri="{BB962C8B-B14F-4D97-AF65-F5344CB8AC3E}">
        <p14:creationId xmlns:p14="http://schemas.microsoft.com/office/powerpoint/2010/main" val="634969705"/>
      </p:ext>
    </p:extLst>
  </p:cSld>
  <p:clrMapOvr>
    <a:masterClrMapping/>
  </p:clrMapOvr>
  <mc:AlternateContent xmlns:mc="http://schemas.openxmlformats.org/markup-compatibility/2006" xmlns:p14="http://schemas.microsoft.com/office/powerpoint/2010/main">
    <mc:Choice Requires="p14">
      <p:transition spd="slow" p14:dur="2000" advTm="70223"/>
    </mc:Choice>
    <mc:Fallback xmlns="">
      <p:transition spd="slow" advTm="70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ppt_w</p:attrName>
                                        </p:attrNameLst>
                                      </p:cBhvr>
                                      <p:tavLst>
                                        <p:tav tm="0" fmla="#ppt_w*sin(2.5*pi*$)">
                                          <p:val>
                                            <p:fltVal val="0"/>
                                          </p:val>
                                        </p:tav>
                                        <p:tav tm="100000">
                                          <p:val>
                                            <p:fltVal val="1"/>
                                          </p:val>
                                        </p:tav>
                                      </p:tavLst>
                                    </p:anim>
                                    <p:anim calcmode="lin" valueType="num">
                                      <p:cBhvr>
                                        <p:cTn id="2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2000"/>
                                        <p:tgtEl>
                                          <p:spTgt spid="38"/>
                                        </p:tgtEl>
                                      </p:cBhvr>
                                    </p:animEffect>
                                    <p:anim calcmode="lin" valueType="num">
                                      <p:cBhvr>
                                        <p:cTn id="47" dur="2000" fill="hold"/>
                                        <p:tgtEl>
                                          <p:spTgt spid="38"/>
                                        </p:tgtEl>
                                        <p:attrNameLst>
                                          <p:attrName>ppt_w</p:attrName>
                                        </p:attrNameLst>
                                      </p:cBhvr>
                                      <p:tavLst>
                                        <p:tav tm="0" fmla="#ppt_w*sin(2.5*pi*$)">
                                          <p:val>
                                            <p:fltVal val="0"/>
                                          </p:val>
                                        </p:tav>
                                        <p:tav tm="100000">
                                          <p:val>
                                            <p:fltVal val="1"/>
                                          </p:val>
                                        </p:tav>
                                      </p:tavLst>
                                    </p:anim>
                                    <p:anim calcmode="lin" valueType="num">
                                      <p:cBhvr>
                                        <p:cTn id="4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2000"/>
                                        <p:tgtEl>
                                          <p:spTgt spid="41"/>
                                        </p:tgtEl>
                                      </p:cBhvr>
                                    </p:animEffect>
                                    <p:anim calcmode="lin" valueType="num">
                                      <p:cBhvr>
                                        <p:cTn id="59" dur="2000" fill="hold"/>
                                        <p:tgtEl>
                                          <p:spTgt spid="41"/>
                                        </p:tgtEl>
                                        <p:attrNameLst>
                                          <p:attrName>ppt_w</p:attrName>
                                        </p:attrNameLst>
                                      </p:cBhvr>
                                      <p:tavLst>
                                        <p:tav tm="0" fmla="#ppt_w*sin(2.5*pi*$)">
                                          <p:val>
                                            <p:fltVal val="0"/>
                                          </p:val>
                                        </p:tav>
                                        <p:tav tm="100000">
                                          <p:val>
                                            <p:fltVal val="1"/>
                                          </p:val>
                                        </p:tav>
                                      </p:tavLst>
                                    </p:anim>
                                    <p:anim calcmode="lin" valueType="num">
                                      <p:cBhvr>
                                        <p:cTn id="6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2000"/>
                                        <p:tgtEl>
                                          <p:spTgt spid="62"/>
                                        </p:tgtEl>
                                      </p:cBhvr>
                                    </p:animEffect>
                                    <p:anim calcmode="lin" valueType="num">
                                      <p:cBhvr>
                                        <p:cTn id="71" dur="2000" fill="hold"/>
                                        <p:tgtEl>
                                          <p:spTgt spid="62"/>
                                        </p:tgtEl>
                                        <p:attrNameLst>
                                          <p:attrName>ppt_w</p:attrName>
                                        </p:attrNameLst>
                                      </p:cBhvr>
                                      <p:tavLst>
                                        <p:tav tm="0" fmla="#ppt_w*sin(2.5*pi*$)">
                                          <p:val>
                                            <p:fltVal val="0"/>
                                          </p:val>
                                        </p:tav>
                                        <p:tav tm="100000">
                                          <p:val>
                                            <p:fltVal val="1"/>
                                          </p:val>
                                        </p:tav>
                                      </p:tavLst>
                                    </p:anim>
                                    <p:anim calcmode="lin" valueType="num">
                                      <p:cBhvr>
                                        <p:cTn id="72"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2000"/>
                                        <p:tgtEl>
                                          <p:spTgt spid="73"/>
                                        </p:tgtEl>
                                      </p:cBhvr>
                                    </p:animEffect>
                                    <p:anim calcmode="lin" valueType="num">
                                      <p:cBhvr>
                                        <p:cTn id="83" dur="2000" fill="hold"/>
                                        <p:tgtEl>
                                          <p:spTgt spid="73"/>
                                        </p:tgtEl>
                                        <p:attrNameLst>
                                          <p:attrName>ppt_w</p:attrName>
                                        </p:attrNameLst>
                                      </p:cBhvr>
                                      <p:tavLst>
                                        <p:tav tm="0" fmla="#ppt_w*sin(2.5*pi*$)">
                                          <p:val>
                                            <p:fltVal val="0"/>
                                          </p:val>
                                        </p:tav>
                                        <p:tav tm="100000">
                                          <p:val>
                                            <p:fltVal val="1"/>
                                          </p:val>
                                        </p:tav>
                                      </p:tavLst>
                                    </p:anim>
                                    <p:anim calcmode="lin" valueType="num">
                                      <p:cBhvr>
                                        <p:cTn id="8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randombar(horizontal)">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6" grpId="0" animBg="1"/>
      <p:bldP spid="35" grpId="0" animBg="1"/>
      <p:bldP spid="38" grpId="0" animBg="1"/>
      <p:bldP spid="41" grpId="0" animBg="1"/>
      <p:bldP spid="62"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mc:AlternateContent xmlns:mc="http://schemas.openxmlformats.org/markup-compatibility/2006" xmlns:p14="http://schemas.microsoft.com/office/powerpoint/2010/main">
    <mc:Choice Requires="p14">
      <p:transition spd="slow" p14:dur="2000" advTm="4895"/>
    </mc:Choice>
    <mc:Fallback xmlns="">
      <p:transition spd="slow" advTm="4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C5E748-20DC-42AB-BA36-C8D410258F83}"/>
              </a:ext>
            </a:extLst>
          </p:cNvPr>
          <p:cNvPicPr>
            <a:picLocks noChangeAspect="1"/>
          </p:cNvPicPr>
          <p:nvPr/>
        </p:nvPicPr>
        <p:blipFill>
          <a:blip r:embed="rId3"/>
          <a:stretch>
            <a:fillRect/>
          </a:stretch>
        </p:blipFill>
        <p:spPr>
          <a:xfrm>
            <a:off x="3548314" y="2138289"/>
            <a:ext cx="3402000" cy="3052048"/>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685649" y="941082"/>
            <a:ext cx="4404604"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custom region</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AU" sz="1100">
                <a:hlinkClick r:id="rId4"/>
              </a:rPr>
              <a:t>http://epsg.io/map#srs=4326&amp;x=25.839844&amp;y=20.138470&amp;z=3&amp;layer=streets</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2EB0657-8D0F-42E9-A476-D9325FD78D92}"/>
              </a:ext>
            </a:extLst>
          </p:cNvPr>
          <p:cNvPicPr>
            <a:picLocks noChangeAspect="1"/>
          </p:cNvPicPr>
          <p:nvPr/>
        </p:nvPicPr>
        <p:blipFill>
          <a:blip r:embed="rId5"/>
          <a:stretch>
            <a:fillRect/>
          </a:stretch>
        </p:blipFill>
        <p:spPr>
          <a:xfrm>
            <a:off x="3557940" y="2140437"/>
            <a:ext cx="3402000" cy="3052048"/>
          </a:xfrm>
          <a:prstGeom prst="rect">
            <a:avLst/>
          </a:prstGeom>
          <a:ln w="3175">
            <a:solidFill>
              <a:srgbClr val="FF0000"/>
            </a:solidFill>
          </a:ln>
        </p:spPr>
      </p:pic>
      <p:sp>
        <p:nvSpPr>
          <p:cNvPr id="13" name="Rectangle 12">
            <a:extLst>
              <a:ext uri="{FF2B5EF4-FFF2-40B4-BE49-F238E27FC236}">
                <a16:creationId xmlns:a16="http://schemas.microsoft.com/office/drawing/2014/main" id="{26853452-0D75-49E2-9CE9-3F9AE4E4E27C}"/>
              </a:ext>
            </a:extLst>
          </p:cNvPr>
          <p:cNvSpPr/>
          <p:nvPr/>
        </p:nvSpPr>
        <p:spPr>
          <a:xfrm>
            <a:off x="3584121" y="2177297"/>
            <a:ext cx="1812472"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03526019-29F5-496E-8E72-7C7555D869D8}"/>
              </a:ext>
            </a:extLst>
          </p:cNvPr>
          <p:cNvPicPr>
            <a:picLocks noChangeAspect="1"/>
          </p:cNvPicPr>
          <p:nvPr/>
        </p:nvPicPr>
        <p:blipFill>
          <a:blip r:embed="rId6"/>
          <a:stretch>
            <a:fillRect/>
          </a:stretch>
        </p:blipFill>
        <p:spPr>
          <a:xfrm>
            <a:off x="6986121" y="2133265"/>
            <a:ext cx="4650140" cy="1275355"/>
          </a:xfrm>
          <a:prstGeom prst="rect">
            <a:avLst/>
          </a:prstGeom>
          <a:ln w="3175">
            <a:solidFill>
              <a:schemeClr val="tx1"/>
            </a:solidFill>
          </a:ln>
        </p:spPr>
      </p:pic>
      <p:sp>
        <p:nvSpPr>
          <p:cNvPr id="19" name="Rectangle 18">
            <a:extLst>
              <a:ext uri="{FF2B5EF4-FFF2-40B4-BE49-F238E27FC236}">
                <a16:creationId xmlns:a16="http://schemas.microsoft.com/office/drawing/2014/main" id="{D371B801-6C00-4B95-A4E7-DA19486B6367}"/>
              </a:ext>
            </a:extLst>
          </p:cNvPr>
          <p:cNvSpPr/>
          <p:nvPr/>
        </p:nvSpPr>
        <p:spPr>
          <a:xfrm>
            <a:off x="8515350" y="2542943"/>
            <a:ext cx="3120911" cy="158953"/>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8515350" y="2348486"/>
            <a:ext cx="744293"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7043954" y="3187328"/>
            <a:ext cx="57917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B7678E2-96B7-4735-BE5E-004555686CD9}"/>
              </a:ext>
            </a:extLst>
          </p:cNvPr>
          <p:cNvSpPr/>
          <p:nvPr/>
        </p:nvSpPr>
        <p:spPr>
          <a:xfrm>
            <a:off x="4831705" y="4484531"/>
            <a:ext cx="356312" cy="318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48192FB8-0C7E-4C51-9D36-012C2458D9E9}"/>
              </a:ext>
            </a:extLst>
          </p:cNvPr>
          <p:cNvGrpSpPr/>
          <p:nvPr/>
        </p:nvGrpSpPr>
        <p:grpSpPr>
          <a:xfrm>
            <a:off x="3548314" y="2130136"/>
            <a:ext cx="3402000" cy="3060201"/>
            <a:chOff x="3557940" y="2132284"/>
            <a:chExt cx="3402000" cy="3060201"/>
          </a:xfrm>
        </p:grpSpPr>
        <p:pic>
          <p:nvPicPr>
            <p:cNvPr id="14" name="Picture 13">
              <a:extLst>
                <a:ext uri="{FF2B5EF4-FFF2-40B4-BE49-F238E27FC236}">
                  <a16:creationId xmlns:a16="http://schemas.microsoft.com/office/drawing/2014/main" id="{0F5806A9-CAD5-4930-8484-1C5D165916C7}"/>
                </a:ext>
              </a:extLst>
            </p:cNvPr>
            <p:cNvPicPr>
              <a:picLocks noChangeAspect="1"/>
            </p:cNvPicPr>
            <p:nvPr/>
          </p:nvPicPr>
          <p:blipFill>
            <a:blip r:embed="rId7"/>
            <a:stretch>
              <a:fillRect/>
            </a:stretch>
          </p:blipFill>
          <p:spPr>
            <a:xfrm>
              <a:off x="3557940" y="2140437"/>
              <a:ext cx="3402000" cy="3052048"/>
            </a:xfrm>
            <a:prstGeom prst="rect">
              <a:avLst/>
            </a:prstGeom>
          </p:spPr>
        </p:pic>
        <p:pic>
          <p:nvPicPr>
            <p:cNvPr id="15" name="Picture 14">
              <a:extLst>
                <a:ext uri="{FF2B5EF4-FFF2-40B4-BE49-F238E27FC236}">
                  <a16:creationId xmlns:a16="http://schemas.microsoft.com/office/drawing/2014/main" id="{A34DF1EC-D28A-495C-88C9-7AB8E5F57E27}"/>
                </a:ext>
              </a:extLst>
            </p:cNvPr>
            <p:cNvPicPr>
              <a:picLocks noChangeAspect="1"/>
            </p:cNvPicPr>
            <p:nvPr/>
          </p:nvPicPr>
          <p:blipFill>
            <a:blip r:embed="rId8"/>
            <a:stretch>
              <a:fillRect/>
            </a:stretch>
          </p:blipFill>
          <p:spPr>
            <a:xfrm>
              <a:off x="3557940" y="2132284"/>
              <a:ext cx="2153822" cy="264148"/>
            </a:xfrm>
            <a:prstGeom prst="rect">
              <a:avLst/>
            </a:prstGeom>
          </p:spPr>
        </p:pic>
      </p:grpSp>
      <p:sp>
        <p:nvSpPr>
          <p:cNvPr id="23" name="Rectangle 22">
            <a:extLst>
              <a:ext uri="{FF2B5EF4-FFF2-40B4-BE49-F238E27FC236}">
                <a16:creationId xmlns:a16="http://schemas.microsoft.com/office/drawing/2014/main" id="{00C356C3-5521-424E-9BE6-C3FEEC01B2E9}"/>
              </a:ext>
            </a:extLst>
          </p:cNvPr>
          <p:cNvSpPr/>
          <p:nvPr/>
        </p:nvSpPr>
        <p:spPr>
          <a:xfrm>
            <a:off x="6266046" y="3214839"/>
            <a:ext cx="365760" cy="356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85CDEFD-3C93-4A9D-B470-C41F8481BF5C}"/>
              </a:ext>
            </a:extLst>
          </p:cNvPr>
          <p:cNvSpPr/>
          <p:nvPr/>
        </p:nvSpPr>
        <p:spPr>
          <a:xfrm>
            <a:off x="3584121" y="2158226"/>
            <a:ext cx="2127641"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68D5C9D4-DF97-449C-BFEA-0E0BE85CBC89}"/>
              </a:ext>
            </a:extLst>
          </p:cNvPr>
          <p:cNvPicPr>
            <a:picLocks noChangeAspect="1"/>
          </p:cNvPicPr>
          <p:nvPr/>
        </p:nvPicPr>
        <p:blipFill>
          <a:blip r:embed="rId9"/>
          <a:stretch>
            <a:fillRect/>
          </a:stretch>
        </p:blipFill>
        <p:spPr>
          <a:xfrm>
            <a:off x="3548314" y="2138289"/>
            <a:ext cx="3402000" cy="3052048"/>
          </a:xfrm>
          <a:prstGeom prst="rect">
            <a:avLst/>
          </a:prstGeom>
        </p:spPr>
      </p:pic>
      <p:pic>
        <p:nvPicPr>
          <p:cNvPr id="25" name="Picture 24">
            <a:extLst>
              <a:ext uri="{FF2B5EF4-FFF2-40B4-BE49-F238E27FC236}">
                <a16:creationId xmlns:a16="http://schemas.microsoft.com/office/drawing/2014/main" id="{99F72425-927C-4DC7-BA3D-8C5331A319E0}"/>
              </a:ext>
            </a:extLst>
          </p:cNvPr>
          <p:cNvPicPr>
            <a:picLocks noChangeAspect="1"/>
          </p:cNvPicPr>
          <p:nvPr/>
        </p:nvPicPr>
        <p:blipFill>
          <a:blip r:embed="rId10"/>
          <a:stretch>
            <a:fillRect/>
          </a:stretch>
        </p:blipFill>
        <p:spPr>
          <a:xfrm>
            <a:off x="3548314" y="2138289"/>
            <a:ext cx="3402000" cy="3052048"/>
          </a:xfrm>
          <a:prstGeom prst="rect">
            <a:avLst/>
          </a:prstGeom>
        </p:spPr>
      </p:pic>
    </p:spTree>
    <p:custDataLst>
      <p:tags r:id="rId1"/>
    </p:custDataLst>
    <p:extLst>
      <p:ext uri="{BB962C8B-B14F-4D97-AF65-F5344CB8AC3E}">
        <p14:creationId xmlns:p14="http://schemas.microsoft.com/office/powerpoint/2010/main" val="3740800387"/>
      </p:ext>
    </p:extLst>
  </p:cSld>
  <p:clrMapOvr>
    <a:masterClrMapping/>
  </p:clrMapOvr>
  <mc:AlternateContent xmlns:mc="http://schemas.openxmlformats.org/markup-compatibility/2006" xmlns:p14="http://schemas.microsoft.com/office/powerpoint/2010/main">
    <mc:Choice Requires="p14">
      <p:transition spd="slow" p14:dur="2000" advTm="779"/>
    </mc:Choice>
    <mc:Fallback xmlns="">
      <p:transition spd="slow" advTm="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ppt_w</p:attrName>
                                        </p:attrNameLst>
                                      </p:cBhvr>
                                      <p:tavLst>
                                        <p:tav tm="0" fmla="#ppt_w*sin(2.5*pi*$)">
                                          <p:val>
                                            <p:fltVal val="0"/>
                                          </p:val>
                                        </p:tav>
                                        <p:tav tm="100000">
                                          <p:val>
                                            <p:fltVal val="1"/>
                                          </p:val>
                                        </p:tav>
                                      </p:tavLst>
                                    </p:anim>
                                    <p:anim calcmode="lin" valueType="num">
                                      <p:cBhvr>
                                        <p:cTn id="2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anim calcmode="lin" valueType="num">
                                      <p:cBhvr>
                                        <p:cTn id="30" dur="2000" fill="hold"/>
                                        <p:tgtEl>
                                          <p:spTgt spid="13"/>
                                        </p:tgtEl>
                                        <p:attrNameLst>
                                          <p:attrName>ppt_w</p:attrName>
                                        </p:attrNameLst>
                                      </p:cBhvr>
                                      <p:tavLst>
                                        <p:tav tm="0" fmla="#ppt_w*sin(2.5*pi*$)">
                                          <p:val>
                                            <p:fltVal val="0"/>
                                          </p:val>
                                        </p:tav>
                                        <p:tav tm="100000">
                                          <p:val>
                                            <p:fltVal val="1"/>
                                          </p:val>
                                        </p:tav>
                                      </p:tavLst>
                                    </p:anim>
                                    <p:anim calcmode="lin" valueType="num">
                                      <p:cBhvr>
                                        <p:cTn id="3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anim calcmode="lin" valueType="num">
                                      <p:cBhvr>
                                        <p:cTn id="61" dur="2000" fill="hold"/>
                                        <p:tgtEl>
                                          <p:spTgt spid="20"/>
                                        </p:tgtEl>
                                        <p:attrNameLst>
                                          <p:attrName>ppt_w</p:attrName>
                                        </p:attrNameLst>
                                      </p:cBhvr>
                                      <p:tavLst>
                                        <p:tav tm="0" fmla="#ppt_w*sin(2.5*pi*$)">
                                          <p:val>
                                            <p:fltVal val="0"/>
                                          </p:val>
                                        </p:tav>
                                        <p:tav tm="100000">
                                          <p:val>
                                            <p:fltVal val="1"/>
                                          </p:val>
                                        </p:tav>
                                      </p:tavLst>
                                    </p:anim>
                                    <p:anim calcmode="lin" valueType="num">
                                      <p:cBhvr>
                                        <p:cTn id="6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anim calcmode="lin" valueType="num">
                                      <p:cBhvr>
                                        <p:cTn id="75" dur="2000" fill="hold"/>
                                        <p:tgtEl>
                                          <p:spTgt spid="21"/>
                                        </p:tgtEl>
                                        <p:attrNameLst>
                                          <p:attrName>ppt_w</p:attrName>
                                        </p:attrNameLst>
                                      </p:cBhvr>
                                      <p:tavLst>
                                        <p:tav tm="0" fmla="#ppt_w*sin(2.5*pi*$)">
                                          <p:val>
                                            <p:fltVal val="0"/>
                                          </p:val>
                                        </p:tav>
                                        <p:tav tm="100000">
                                          <p:val>
                                            <p:fltVal val="1"/>
                                          </p:val>
                                        </p:tav>
                                      </p:tavLst>
                                    </p:anim>
                                    <p:anim calcmode="lin" valueType="num">
                                      <p:cBhvr>
                                        <p:cTn id="7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randombar(horizontal)">
                                      <p:cBhvr>
                                        <p:cTn id="9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9" grpId="0" animBg="1"/>
      <p:bldP spid="20" grpId="0" animBg="1"/>
      <p:bldP spid="21" grpId="0" animBg="1"/>
      <p:bldP spid="22" grpId="0" animBg="1"/>
      <p:bldP spid="23"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6.xml><?xml version="1.0" encoding="utf-8"?>
<p:tagLst xmlns:a="http://schemas.openxmlformats.org/drawingml/2006/main" xmlns:r="http://schemas.openxmlformats.org/officeDocument/2006/relationships" xmlns:p="http://schemas.openxmlformats.org/presentationml/2006/main">
  <p:tag name="TIMING" val="|0.5|10.3|5.2|4.1|5"/>
</p:tagLst>
</file>

<file path=ppt/tags/tag7.xml><?xml version="1.0" encoding="utf-8"?>
<p:tagLst xmlns:a="http://schemas.openxmlformats.org/drawingml/2006/main" xmlns:r="http://schemas.openxmlformats.org/officeDocument/2006/relationships" xmlns:p="http://schemas.openxmlformats.org/presentationml/2006/main">
  <p:tag name="TIMING" val="|0.5|10.3|5.2|4.1|5"/>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2239</TotalTime>
  <Words>1706</Words>
  <Application>Microsoft Office PowerPoint</Application>
  <PresentationFormat>Widescreen</PresentationFormat>
  <Paragraphs>150</Paragraphs>
  <Slides>11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110</cp:revision>
  <dcterms:created xsi:type="dcterms:W3CDTF">2019-03-19T03:20:10Z</dcterms:created>
  <dcterms:modified xsi:type="dcterms:W3CDTF">2019-04-02T09:35:42Z</dcterms:modified>
</cp:coreProperties>
</file>